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6"/>
  </p:notesMasterIdLst>
  <p:sldIdLst>
    <p:sldId id="256" r:id="rId2"/>
    <p:sldId id="274" r:id="rId3"/>
    <p:sldId id="275" r:id="rId4"/>
    <p:sldId id="276" r:id="rId5"/>
    <p:sldId id="273" r:id="rId6"/>
    <p:sldId id="279" r:id="rId7"/>
    <p:sldId id="280" r:id="rId8"/>
    <p:sldId id="281" r:id="rId9"/>
    <p:sldId id="283" r:id="rId10"/>
    <p:sldId id="282" r:id="rId11"/>
    <p:sldId id="289" r:id="rId12"/>
    <p:sldId id="288" r:id="rId13"/>
    <p:sldId id="28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665A2-3EF9-4310-A1C3-0A1F805CCA7C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DB3D9-AF97-4CB9-86BC-3603B841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B3D9-AF97-4CB9-86BC-3603B8416A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4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B3D9-AF97-4CB9-86BC-3603B8416A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3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FF5B-7196-416D-B738-E4C7C6C6385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E461-A402-4330-951D-90CC40D8FCDA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476672"/>
            <a:ext cx="7035710" cy="3600400"/>
          </a:xfrm>
        </p:spPr>
        <p:txBody>
          <a:bodyPr>
            <a:noAutofit/>
          </a:bodyPr>
          <a:lstStyle/>
          <a:p>
            <a:pPr algn="ctr"/>
            <a:r>
              <a:rPr lang="sr-Cyrl-R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„ПОДЕЉЕНА СРЕЋА ДВА ПУТА ЈЕ ВЕЋА“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9443" y="3933056"/>
            <a:ext cx="7125112" cy="1925741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 „ЂУРЂЕВДАН“                ВРТИЋ „ ЦИЦИБАН“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v-oblakakh-fantazii-poslushaite">
            <a:hlinkClick r:id="" action="ppaction://media"/>
            <a:extLst>
              <a:ext uri="{FF2B5EF4-FFF2-40B4-BE49-F238E27FC236}">
                <a16:creationId xmlns="" xmlns:a16="http://schemas.microsoft.com/office/drawing/2014/main" id="{AAF2B7E6-7481-46AE-B797-C8137F9F0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884" y="404664"/>
            <a:ext cx="7125113" cy="1385124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СРЕЋА У ОЧИМА ДЕЦЕ</a:t>
            </a:r>
            <a:b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384376" cy="28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1007" y="141681"/>
            <a:ext cx="2736304" cy="4126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8408" y="3118375"/>
            <a:ext cx="2738078" cy="422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4676" y="-180020"/>
            <a:ext cx="3123728" cy="4293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958" y="2614600"/>
            <a:ext cx="331236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95003" cy="5904656"/>
          </a:xfrm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sr-Cyrl-R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...ПОДЕЉЕНА СРЕЋА,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ПУТА ЈЕ ВЕЋА...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1829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309937" cy="253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0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...ЗА ДЕТЕ ЈЕ ВАЖНО: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дружи са вршњацима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негује пријатељство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даје и прима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бори за себе, за друге и за своје место у друштву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усваја правила групе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прилагођава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увек остане своје</a:t>
            </a:r>
          </a:p>
          <a:p>
            <a:pPr marL="0" indent="0" algn="ctr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Одрасли свете, чувај дете!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F3EC1-63FA-49DE-A8C0-429EAE09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9" y="332657"/>
            <a:ext cx="4680521" cy="93610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ПРУЖАМ ТИ РУКУ"</a:t>
            </a:r>
            <a:endParaRPr lang="sr-Cyrl-R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D22AC8-1CF2-4156-A4D1-8127C865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5832647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sr-Cyrl-RS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Вртић „Цицибан“ већ традиционално реализује активност „Пружам ти руку“ у циљу подизања нивоа свести о дечијим </a:t>
            </a:r>
            <a:r>
              <a:rPr lang="sr-Cyrl-R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правима </a:t>
            </a:r>
            <a:r>
              <a:rPr lang="sr-Cyrl-R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одговорностима, важној улози и одговорности одраслих у процесу креирања друштвено одговорних младих нараштаја.</a:t>
            </a:r>
          </a:p>
          <a:p>
            <a:pPr marL="0" indent="0">
              <a:buNone/>
            </a:pPr>
            <a:endParaRPr lang="sr-Cyrl-RS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 </a:t>
            </a:r>
            <a:r>
              <a:rPr lang="sr-Cyrl-R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„ЂУРЂЕВДАН“</a:t>
            </a:r>
          </a:p>
          <a:p>
            <a:pPr marL="0" indent="0">
              <a:buNone/>
            </a:pPr>
            <a:r>
              <a:rPr lang="sr-Cyrl-R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 ВРТИЋА „ЦИЦИБАН“</a:t>
            </a:r>
          </a:p>
          <a:p>
            <a:pPr marL="0" indent="0">
              <a:buNone/>
            </a:pPr>
            <a:r>
              <a:rPr lang="sr-Cyrl-R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ОКТОБАР 2020. године</a:t>
            </a:r>
          </a:p>
          <a:p>
            <a:endParaRPr lang="sr-Cyrl-R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5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4CDC3F-7C42-4598-B4DE-1778B67BC0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676275"/>
            <a:ext cx="8280920" cy="4984973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ДЕЧИЈА НЕДЕЉА</a:t>
            </a:r>
            <a:b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сваке године одржава у месецу октобру са циљем скретања пажње јавности на децу и младе, на дете као носиоца права, на потребе деце у породици, друштву и локалној заједници, на њихово право да одрастају у што бољим условима, на једнаке шансе за развој и остварење својих потенцијала.</a:t>
            </a:r>
            <a:endParaRPr lang="sr-Cyrl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9000">
        <p14:reveal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FDB1B-8A99-4751-920E-AA235E5032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548680"/>
            <a:ext cx="7344816" cy="36004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sr-Cyrl-RS" sz="6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КОНВЕНЦИЈА О ПРАВИМА ДЕТЕТА</a:t>
            </a:r>
          </a:p>
          <a:p>
            <a:pPr marL="0" indent="0" algn="ctr">
              <a:buNone/>
            </a:pPr>
            <a:endParaRPr lang="sr-Cyrl-R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ЧЛ. 7</a:t>
            </a:r>
            <a:endParaRPr lang="en-US" sz="5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МЕНЕ НЕМА ЗИМЕ,</a:t>
            </a:r>
          </a:p>
          <a:p>
            <a:pPr marL="0" indent="0" algn="ctr">
              <a:buNone/>
            </a:pPr>
            <a:r>
              <a:rPr lang="sr-Cyrl-RS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НЕ ДИЖЕМ ГАЛАМУ,</a:t>
            </a:r>
          </a:p>
          <a:p>
            <a:pPr marL="0" indent="0" algn="ctr">
              <a:buNone/>
            </a:pPr>
            <a:r>
              <a:rPr lang="sr-Cyrl-RS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ИМАМ ПРАВО НА ИМЕ </a:t>
            </a:r>
          </a:p>
          <a:p>
            <a:pPr marL="0" indent="0" algn="ctr">
              <a:buNone/>
            </a:pPr>
            <a:r>
              <a:rPr lang="sr-Cyrl-RS" sz="5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ПРАВО НА ТАТУ И МАМУ.</a:t>
            </a:r>
          </a:p>
          <a:p>
            <a:pPr marL="0" indent="0">
              <a:buNone/>
            </a:pPr>
            <a:endParaRPr lang="sr-Cyrl-RS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417646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1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DCA5EC-9E16-4A20-AB05-8CB9A7BCB6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600" y="476673"/>
            <a:ext cx="7056784" cy="28083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ЧЛ. 31.</a:t>
            </a:r>
          </a:p>
          <a:p>
            <a:pPr marL="0" indent="0" algn="ctr"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КАЖИТЕ И ЛАВУ И ТИГРУ,</a:t>
            </a:r>
          </a:p>
          <a:p>
            <a:pPr marL="0" indent="0" algn="ctr"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ЈЕ У МОЈОЈ РУЦИ,</a:t>
            </a:r>
          </a:p>
          <a:p>
            <a:pPr marL="0" indent="0" algn="ctr"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ИМАМ ПРАВО НА ИГРУ,</a:t>
            </a:r>
          </a:p>
          <a:p>
            <a:pPr marL="0" indent="0" algn="ctr"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 СВИ ДРУГИ МЛАДУНЦИ.</a:t>
            </a:r>
            <a:endParaRPr lang="sr-Cyrl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47525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19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25B2A-3358-493D-8A56-39FAC0D7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223224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ЧЛ.28.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МИ ЈЕ ИГРЕ  ДОСТА,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ДАЈТЕ МИ ПРАВО МОЛИМ,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 КОЈЕ МИ ОСТА,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ПРОВЕДЕМ У ВРТИЋУ И ШКОЛИ.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4644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2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D80AF6-0160-453E-8E4F-D7182033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89729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ЧЛ. 19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МОРАМ СРЕЋАН БИТИ,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НИСАМ МИШ НИ КУЧЕ,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УВЕК МОРА НЕКО ДА МЕ ШТИТИ,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МЕ НЕКО ТУЧЕ.</a:t>
            </a:r>
            <a:r>
              <a:rPr lang="ru-RU" dirty="0"/>
              <a:t/>
            </a:r>
            <a:br>
              <a:rPr lang="ru-RU" dirty="0"/>
            </a:br>
            <a:endParaRPr lang="sr-Cyrl-R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16738"/>
            <a:ext cx="4608512" cy="290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6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1A012-FBF6-4D5F-8EA3-C1161A7F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68126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ЧЛ. 24.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КАЖИТЕ МАМИ 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ТАТИ,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ХОЋЕТЕ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СЕСТРУ  ИЛИ  БРАТА,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ДРЖАВА ЋЕ ТО ДА СХВАТИ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ШИРОМ ОТВОРИ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ВРАТА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3204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9C764B-EBE2-4840-A401-0C60D305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864095"/>
          </a:xfrm>
        </p:spPr>
        <p:txBody>
          <a:bodyPr/>
          <a:lstStyle/>
          <a:p>
            <a:r>
              <a:rPr lang="sr-Cyrl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 О СРЕЋИ...</a:t>
            </a:r>
            <a:endParaRPr lang="sr-Cyrl-R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A0D824-0877-4595-BB06-A032A84E9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96753"/>
            <a:ext cx="7234963" cy="46620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„СРЕЋА ЈЕ КАДА СМО НАЈБОЉИ ПРИЈАТЕЉИ.“  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( 6 год.)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„ЉУБАВ ЈЕ КАДА НЕКОГА ЗАГРЛИМ, А СРЕЋА КАДА САМ СА ПОРОДИЦОМ.“ 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ИЛИЈА (6 год.)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„ВОЛИМ ДА СЕ ГРЛИМ И ДА БУДЕМ СРЕЋАН“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МИХАИЛО (6 год.)</a:t>
            </a:r>
            <a:endParaRPr lang="sr-Cyrl-R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152128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„Освајање среће“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4518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„Неће бити срећан много,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на срећу гледа строго,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је мери са свих страна 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налази срећи мана.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„Има једна мудрост стара: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 срећу треба дара,</a:t>
            </a:r>
          </a:p>
          <a:p>
            <a:pPr marL="0" indent="0">
              <a:buNone/>
            </a:pP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СРЕЋАН ЧОВЕК – СРЕЋУ СТВАРА!“</a:t>
            </a:r>
          </a:p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ДУШКО РАДОВИЋ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404</TotalTime>
  <Words>293</Words>
  <Application>Microsoft Office PowerPoint</Application>
  <PresentationFormat>On-screen Show (4:3)</PresentationFormat>
  <Paragraphs>56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„ПОДЕЉЕНА СРЕЋА ДВА ПУТА ЈЕ ВЕЋА“</vt:lpstr>
      <vt:lpstr>ДЕЧИЈА НЕДЕЉА  се сваке године одржава у месецу октобру са циљем скретања пажње јавности на децу и младе, на дете као носиоца права, на потребе деце у породици, друштву и локалној заједници, на њихово право да одрастају у што бољим условима, на једнаке шансе за развој и остварење својих потенцијала.</vt:lpstr>
      <vt:lpstr>PowerPoint Presentation</vt:lpstr>
      <vt:lpstr>PowerPoint Presentation</vt:lpstr>
      <vt:lpstr> ЧЛ.28. КАД МИ ЈЕ ИГРЕ  ДОСТА,  ДАЈТЕ МИ ПРАВО МОЛИМ, ВРЕМЕ КОЈЕ МИ ОСТА, ДА ПРОВЕДЕМ У ВРТИЋУ И ШКОЛИ. </vt:lpstr>
      <vt:lpstr>ЧЛ. 19 ЈА МОРАМ СРЕЋАН БИТИ, ЈА НИСАМ МИШ НИ КУЧЕ,  УВЕК МОРА НЕКО ДА МЕ ШТИТИ, КАДА МЕ НЕКО ТУЧЕ. </vt:lpstr>
      <vt:lpstr>ЧЛ. 24. КАЖИТЕ МАМИ И ТАТИ,  ДА ХОЋЕТЕ СЕСТРУ  ИЛИ  БРАТА, А ДРЖАВА ЋЕ ТО ДА СХВАТИ И ШИРОМ ОТВОРИ ВРАТА.</vt:lpstr>
      <vt:lpstr>ДЕЦА О СРЕЋИ...</vt:lpstr>
      <vt:lpstr>„Освајање среће“</vt:lpstr>
      <vt:lpstr>СРЕЋА У ОЧИМА ДЕЦЕ   </vt:lpstr>
      <vt:lpstr>PowerPoint Presentation</vt:lpstr>
      <vt:lpstr>                                        ...ПОДЕЉЕНА СРЕЋА,        ДВА ПУТА ЈЕ ВЕЋА... </vt:lpstr>
      <vt:lpstr>...ЗА ДЕТЕ ЈЕ ВАЖНО:</vt:lpstr>
      <vt:lpstr>"ПРУЖАМ ТИ РУКУ"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ДЕЧИЈА НЕДЕЉА 2020. године</dc:title>
  <dc:creator>User</dc:creator>
  <cp:lastModifiedBy>Windows User</cp:lastModifiedBy>
  <cp:revision>46</cp:revision>
  <dcterms:created xsi:type="dcterms:W3CDTF">2020-08-31T11:44:42Z</dcterms:created>
  <dcterms:modified xsi:type="dcterms:W3CDTF">2020-10-02T10:34:54Z</dcterms:modified>
</cp:coreProperties>
</file>